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05600" cy="99441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068">
          <p15:clr>
            <a:srgbClr val="A4A3A4"/>
          </p15:clr>
        </p15:guide>
        <p15:guide id="2" orient="horz" pos="951">
          <p15:clr>
            <a:srgbClr val="A4A3A4"/>
          </p15:clr>
        </p15:guide>
        <p15:guide id="3" orient="horz" pos="1034">
          <p15:clr>
            <a:srgbClr val="A4A3A4"/>
          </p15:clr>
        </p15:guide>
        <p15:guide id="4" orient="horz" pos="1081">
          <p15:clr>
            <a:srgbClr val="A4A3A4"/>
          </p15:clr>
        </p15:guide>
        <p15:guide id="5" pos="1737">
          <p15:clr>
            <a:srgbClr val="A4A3A4"/>
          </p15:clr>
        </p15:guide>
        <p15:guide id="6" pos="2793">
          <p15:clr>
            <a:srgbClr val="A4A3A4"/>
          </p15:clr>
        </p15:guide>
        <p15:guide id="7" pos="338">
          <p15:clr>
            <a:srgbClr val="A4A3A4"/>
          </p15:clr>
        </p15:guide>
        <p15:guide id="8" pos="2363">
          <p15:clr>
            <a:srgbClr val="A4A3A4"/>
          </p15:clr>
        </p15:guide>
      </p15:sldGuideLst>
    </p:ext>
    <p:ext uri="GoogleSlidesCustomDataVersion2">
      <go:slidesCustomData xmlns:go="http://customooxmlschemas.google.com/" r:id="rId9" roundtripDataSignature="AMtx7mjyHO1l/m3lTTQaoPNwbuRawxj8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068" orient="horz"/>
        <p:guide pos="951" orient="horz"/>
        <p:guide pos="1034" orient="horz"/>
        <p:guide pos="1081" orient="horz"/>
        <p:guide pos="1737"/>
        <p:guide pos="2793"/>
        <p:guide pos="338"/>
        <p:guide pos="236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9099" cy="497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4939" y="0"/>
            <a:ext cx="2949099" cy="497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88900" y="746125"/>
            <a:ext cx="6627813" cy="37290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45169"/>
            <a:ext cx="2949099" cy="4972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:notes"/>
          <p:cNvSpPr txBox="1"/>
          <p:nvPr>
            <p:ph idx="1" type="body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1:notes"/>
          <p:cNvSpPr/>
          <p:nvPr>
            <p:ph idx="2" type="sldImg"/>
          </p:nvPr>
        </p:nvSpPr>
        <p:spPr>
          <a:xfrm>
            <a:off x="88900" y="746125"/>
            <a:ext cx="6627813" cy="37290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e0ecbaa686_0_0:notes"/>
          <p:cNvSpPr/>
          <p:nvPr>
            <p:ph idx="2" type="sldImg"/>
          </p:nvPr>
        </p:nvSpPr>
        <p:spPr>
          <a:xfrm>
            <a:off x="88900" y="746125"/>
            <a:ext cx="6627900" cy="37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e0ecbaa686_0_0:notes"/>
          <p:cNvSpPr txBox="1"/>
          <p:nvPr>
            <p:ph idx="1" type="body"/>
          </p:nvPr>
        </p:nvSpPr>
        <p:spPr>
          <a:xfrm>
            <a:off x="680562" y="4723448"/>
            <a:ext cx="5444400" cy="447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3e0ecbaa686_0_0:notes"/>
          <p:cNvSpPr txBox="1"/>
          <p:nvPr>
            <p:ph idx="12" type="sldNum"/>
          </p:nvPr>
        </p:nvSpPr>
        <p:spPr>
          <a:xfrm>
            <a:off x="3854939" y="9445169"/>
            <a:ext cx="2949000" cy="497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/>
          <p:nvPr>
            <p:ph idx="2" type="pic"/>
          </p:nvPr>
        </p:nvSpPr>
        <p:spPr>
          <a:xfrm>
            <a:off x="-360" y="1044181"/>
            <a:ext cx="8387999" cy="3563999"/>
          </a:xfrm>
          <a:prstGeom prst="rect">
            <a:avLst/>
          </a:prstGeom>
          <a:solidFill>
            <a:srgbClr val="D8E2F3"/>
          </a:solidFill>
          <a:ln>
            <a:noFill/>
          </a:ln>
        </p:spPr>
      </p:sp>
      <p:sp>
        <p:nvSpPr>
          <p:cNvPr id="17" name="Google Shape;17;p5"/>
          <p:cNvSpPr txBox="1"/>
          <p:nvPr>
            <p:ph type="ctrTitle"/>
          </p:nvPr>
        </p:nvSpPr>
        <p:spPr>
          <a:xfrm>
            <a:off x="6" y="1509713"/>
            <a:ext cx="6587999" cy="12150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txBody>
          <a:bodyPr anchorCtr="0" anchor="ctr" bIns="180000" lIns="540000" spcFirstLastPara="1" rIns="180000" wrap="square" tIns="180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b="1"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subTitle"/>
          </p:nvPr>
        </p:nvSpPr>
        <p:spPr>
          <a:xfrm>
            <a:off x="6" y="2771534"/>
            <a:ext cx="6587999" cy="321875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txBody>
          <a:bodyPr anchorCtr="0" anchor="ctr" bIns="180000" lIns="540000" spcFirstLastPara="1" rIns="180000" wrap="square" tIns="180000">
            <a:no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b="1" sz="1300" cap="none">
                <a:solidFill>
                  <a:srgbClr val="FFFFFF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5"/>
          <p:cNvSpPr/>
          <p:nvPr/>
        </p:nvSpPr>
        <p:spPr>
          <a:xfrm>
            <a:off x="9071999" y="1521224"/>
            <a:ext cx="72000" cy="1215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5"/>
          <p:cNvSpPr/>
          <p:nvPr>
            <p:ph idx="3" type="pic"/>
          </p:nvPr>
        </p:nvSpPr>
        <p:spPr>
          <a:xfrm>
            <a:off x="6736637" y="3414889"/>
            <a:ext cx="2047005" cy="1485902"/>
          </a:xfrm>
          <a:prstGeom prst="rect">
            <a:avLst/>
          </a:prstGeom>
          <a:solidFill>
            <a:srgbClr val="B3C6E7"/>
          </a:solidFill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pic>
        <p:nvPicPr>
          <p:cNvPr id="21" name="Google Shape;21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4081" y="4748401"/>
            <a:ext cx="1436458" cy="152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5"/>
          <p:cNvPicPr preferRelativeResize="0"/>
          <p:nvPr/>
        </p:nvPicPr>
        <p:blipFill rotWithShape="1">
          <a:blip r:embed="rId3">
            <a:alphaModFix/>
          </a:blip>
          <a:srcRect b="13787" l="0" r="0" t="9620"/>
          <a:stretch/>
        </p:blipFill>
        <p:spPr>
          <a:xfrm>
            <a:off x="5335825" y="5966"/>
            <a:ext cx="3808174" cy="97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subTitle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6" name="Google Shape;26;p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4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5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6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6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1" name="Google Shape;51;p16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3" name="Google Shape;53;p16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9" name="Google Shape;69;p19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70" name="Google Shape;70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0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0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20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2"/>
          <p:cNvSpPr txBox="1"/>
          <p:nvPr>
            <p:ph idx="1" type="body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Contents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"/>
          <p:cNvSpPr txBox="1"/>
          <p:nvPr>
            <p:ph type="title"/>
          </p:nvPr>
        </p:nvSpPr>
        <p:spPr>
          <a:xfrm>
            <a:off x="408355" y="251103"/>
            <a:ext cx="6820062" cy="6154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Arial"/>
              <a:buNone/>
              <a:defRPr b="1" i="0" sz="2500" cap="none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7"/>
          <p:cNvSpPr txBox="1"/>
          <p:nvPr>
            <p:ph idx="1" type="body"/>
          </p:nvPr>
        </p:nvSpPr>
        <p:spPr>
          <a:xfrm>
            <a:off x="408359" y="1067991"/>
            <a:ext cx="8047313" cy="37457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10000"/>
              </a:lnSpc>
              <a:spcBef>
                <a:spcPts val="1176"/>
              </a:spcBef>
              <a:spcAft>
                <a:spcPts val="0"/>
              </a:spcAft>
              <a:buSzPts val="2200"/>
              <a:buFont typeface="Noto Sans Symbols"/>
              <a:buChar char="▪"/>
              <a:defRPr sz="22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oto Sans Symbols"/>
              <a:buChar char="−"/>
              <a:defRPr sz="1800">
                <a:solidFill>
                  <a:schemeClr val="dk1"/>
                </a:solidFill>
              </a:defRPr>
            </a:lvl2pPr>
            <a:lvl3pPr indent="-330200" lvl="2" marL="1371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Noto Sans Symbols"/>
              <a:buChar char="▪"/>
              <a:defRPr sz="1600">
                <a:solidFill>
                  <a:schemeClr val="dk1"/>
                </a:solidFill>
              </a:defRPr>
            </a:lvl3pPr>
            <a:lvl4pPr indent="-330200" lvl="3" marL="18288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Noto Sans Symbols"/>
              <a:buChar char="−"/>
              <a:defRPr>
                <a:solidFill>
                  <a:schemeClr val="dk1"/>
                </a:solidFill>
              </a:defRPr>
            </a:lvl4pPr>
            <a:lvl5pPr indent="-330200" lvl="4" marL="22860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Noto Sans Symbols"/>
              <a:buChar char="▪"/>
              <a:defRPr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7"/>
          <p:cNvSpPr/>
          <p:nvPr/>
        </p:nvSpPr>
        <p:spPr>
          <a:xfrm>
            <a:off x="0" y="4954544"/>
            <a:ext cx="9144000" cy="189000"/>
          </a:xfrm>
          <a:prstGeom prst="rect">
            <a:avLst/>
          </a:prstGeom>
          <a:solidFill>
            <a:srgbClr val="00AEEF"/>
          </a:solidFill>
          <a:ln cap="flat" cmpd="sng" w="9525">
            <a:solidFill>
              <a:srgbClr val="00AE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7"/>
          <p:cNvSpPr txBox="1"/>
          <p:nvPr/>
        </p:nvSpPr>
        <p:spPr>
          <a:xfrm>
            <a:off x="6670429" y="4906473"/>
            <a:ext cx="223068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7"/>
          <p:cNvSpPr/>
          <p:nvPr/>
        </p:nvSpPr>
        <p:spPr>
          <a:xfrm>
            <a:off x="-4395" y="231867"/>
            <a:ext cx="72000" cy="65065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106" y="4995693"/>
            <a:ext cx="1077200" cy="975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s" type="twoObj">
  <p:cSld name="TWO_OBJECTS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"/>
          <p:cNvSpPr/>
          <p:nvPr/>
        </p:nvSpPr>
        <p:spPr>
          <a:xfrm>
            <a:off x="0" y="4954544"/>
            <a:ext cx="9144000" cy="189000"/>
          </a:xfrm>
          <a:prstGeom prst="rect">
            <a:avLst/>
          </a:prstGeom>
          <a:solidFill>
            <a:srgbClr val="00AEEF"/>
          </a:solidFill>
          <a:ln cap="flat" cmpd="sng" w="9525">
            <a:solidFill>
              <a:srgbClr val="00AE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8"/>
          <p:cNvSpPr txBox="1"/>
          <p:nvPr>
            <p:ph type="title"/>
          </p:nvPr>
        </p:nvSpPr>
        <p:spPr>
          <a:xfrm>
            <a:off x="408359" y="251225"/>
            <a:ext cx="6820063" cy="6154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F0"/>
              </a:buClr>
              <a:buSzPts val="2500"/>
              <a:buFont typeface="Arial"/>
              <a:buNone/>
              <a:defRPr b="1" sz="2500" cap="none">
                <a:solidFill>
                  <a:srgbClr val="00AEF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8"/>
          <p:cNvSpPr txBox="1"/>
          <p:nvPr>
            <p:ph idx="1" type="body"/>
          </p:nvPr>
        </p:nvSpPr>
        <p:spPr>
          <a:xfrm>
            <a:off x="418124" y="1067991"/>
            <a:ext cx="4038600" cy="37457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1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Noto Sans Symbols"/>
              <a:buChar char="▪"/>
              <a:defRPr sz="2200"/>
            </a:lvl1pPr>
            <a:lvl2pPr indent="-342900" lvl="1" marL="9144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oto Sans Symbols"/>
              <a:buChar char="−"/>
              <a:defRPr sz="1800"/>
            </a:lvl2pPr>
            <a:lvl3pPr indent="-330200" lvl="2" marL="1371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Noto Sans Symbols"/>
              <a:buChar char="▪"/>
              <a:defRPr sz="1600"/>
            </a:lvl3pPr>
            <a:lvl4pPr indent="-330200" lvl="3" marL="18288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Noto Sans Symbols"/>
              <a:buChar char="−"/>
              <a:defRPr sz="1600"/>
            </a:lvl4pPr>
            <a:lvl5pPr indent="-330200" lvl="4" marL="22860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Noto Sans Symbols"/>
              <a:buChar char="▪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07" name="Google Shape;107;p8"/>
          <p:cNvSpPr txBox="1"/>
          <p:nvPr>
            <p:ph idx="2" type="body"/>
          </p:nvPr>
        </p:nvSpPr>
        <p:spPr>
          <a:xfrm>
            <a:off x="4609128" y="1067991"/>
            <a:ext cx="3846543" cy="37457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1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Noto Sans Symbols"/>
              <a:buChar char="▪"/>
              <a:defRPr sz="2200"/>
            </a:lvl1pPr>
            <a:lvl2pPr indent="-342900" lvl="1" marL="9144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oto Sans Symbols"/>
              <a:buChar char="−"/>
              <a:defRPr sz="1800"/>
            </a:lvl2pPr>
            <a:lvl3pPr indent="-330200" lvl="2" marL="1371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Noto Sans Symbols"/>
              <a:buChar char="▪"/>
              <a:defRPr sz="1600"/>
            </a:lvl3pPr>
            <a:lvl4pPr indent="-330200" lvl="3" marL="18288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Noto Sans Symbols"/>
              <a:buChar char="−"/>
              <a:defRPr sz="1600"/>
            </a:lvl4pPr>
            <a:lvl5pPr indent="-330200" lvl="4" marL="22860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Noto Sans Symbols"/>
              <a:buChar char="▪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08" name="Google Shape;108;p8"/>
          <p:cNvSpPr txBox="1"/>
          <p:nvPr/>
        </p:nvSpPr>
        <p:spPr>
          <a:xfrm>
            <a:off x="6670429" y="4906473"/>
            <a:ext cx="223068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8"/>
          <p:cNvSpPr/>
          <p:nvPr/>
        </p:nvSpPr>
        <p:spPr>
          <a:xfrm>
            <a:off x="-4395" y="231867"/>
            <a:ext cx="72000" cy="65065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106" y="4995693"/>
            <a:ext cx="1077200" cy="975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"/>
          <p:cNvSpPr/>
          <p:nvPr/>
        </p:nvSpPr>
        <p:spPr>
          <a:xfrm>
            <a:off x="0" y="4954544"/>
            <a:ext cx="9144000" cy="189000"/>
          </a:xfrm>
          <a:prstGeom prst="rect">
            <a:avLst/>
          </a:prstGeom>
          <a:solidFill>
            <a:srgbClr val="00AEEF"/>
          </a:solidFill>
          <a:ln cap="flat" cmpd="sng" w="9525">
            <a:solidFill>
              <a:srgbClr val="00AE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9"/>
          <p:cNvSpPr txBox="1"/>
          <p:nvPr>
            <p:ph type="title"/>
          </p:nvPr>
        </p:nvSpPr>
        <p:spPr>
          <a:xfrm>
            <a:off x="408359" y="251103"/>
            <a:ext cx="6820063" cy="6154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F0"/>
              </a:buClr>
              <a:buSzPts val="2500"/>
              <a:buFont typeface="Arial"/>
              <a:buNone/>
              <a:defRPr b="1" i="0" sz="2500" cap="none">
                <a:solidFill>
                  <a:srgbClr val="00AEF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9"/>
          <p:cNvSpPr txBox="1"/>
          <p:nvPr/>
        </p:nvSpPr>
        <p:spPr>
          <a:xfrm>
            <a:off x="6670429" y="4906473"/>
            <a:ext cx="223068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9"/>
          <p:cNvSpPr/>
          <p:nvPr/>
        </p:nvSpPr>
        <p:spPr>
          <a:xfrm>
            <a:off x="-4395" y="231867"/>
            <a:ext cx="72000" cy="65065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106" y="4995693"/>
            <a:ext cx="1077200" cy="975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" type="blank">
  <p:cSld name="BLANK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0"/>
          <p:cNvSpPr/>
          <p:nvPr/>
        </p:nvSpPr>
        <p:spPr>
          <a:xfrm>
            <a:off x="0" y="4954544"/>
            <a:ext cx="9144000" cy="189000"/>
          </a:xfrm>
          <a:prstGeom prst="rect">
            <a:avLst/>
          </a:prstGeom>
          <a:solidFill>
            <a:srgbClr val="00AEEF"/>
          </a:solidFill>
          <a:ln cap="flat" cmpd="sng" w="9525">
            <a:solidFill>
              <a:srgbClr val="00AE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0"/>
          <p:cNvSpPr txBox="1"/>
          <p:nvPr/>
        </p:nvSpPr>
        <p:spPr>
          <a:xfrm>
            <a:off x="6670429" y="4906473"/>
            <a:ext cx="223068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106" y="4995693"/>
            <a:ext cx="1077200" cy="975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1"/>
          <p:cNvSpPr/>
          <p:nvPr>
            <p:ph idx="2" type="pic"/>
          </p:nvPr>
        </p:nvSpPr>
        <p:spPr>
          <a:xfrm>
            <a:off x="-361" y="1044180"/>
            <a:ext cx="8387999" cy="3563999"/>
          </a:xfrm>
          <a:prstGeom prst="rect">
            <a:avLst/>
          </a:prstGeom>
          <a:solidFill>
            <a:srgbClr val="C8EFFE"/>
          </a:solidFill>
          <a:ln>
            <a:noFill/>
          </a:ln>
        </p:spPr>
      </p:sp>
      <p:sp>
        <p:nvSpPr>
          <p:cNvPr id="123" name="Google Shape;123;p11"/>
          <p:cNvSpPr txBox="1"/>
          <p:nvPr>
            <p:ph type="ctrTitle"/>
          </p:nvPr>
        </p:nvSpPr>
        <p:spPr>
          <a:xfrm>
            <a:off x="5" y="1509713"/>
            <a:ext cx="6587999" cy="1215000"/>
          </a:xfrm>
          <a:prstGeom prst="rect">
            <a:avLst/>
          </a:prstGeom>
          <a:solidFill>
            <a:schemeClr val="accent1">
              <a:alpha val="94509"/>
            </a:schemeClr>
          </a:solidFill>
          <a:ln>
            <a:noFill/>
          </a:ln>
        </p:spPr>
        <p:txBody>
          <a:bodyPr anchorCtr="0" anchor="ctr" bIns="180000" lIns="540000" spcFirstLastPara="1" rIns="180000" wrap="square" tIns="180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1"/>
          <p:cNvSpPr txBox="1"/>
          <p:nvPr>
            <p:ph idx="1" type="subTitle"/>
          </p:nvPr>
        </p:nvSpPr>
        <p:spPr>
          <a:xfrm>
            <a:off x="5" y="2771533"/>
            <a:ext cx="6587999" cy="321875"/>
          </a:xfrm>
          <a:prstGeom prst="rect">
            <a:avLst/>
          </a:prstGeom>
          <a:solidFill>
            <a:schemeClr val="accent1">
              <a:alpha val="94509"/>
            </a:schemeClr>
          </a:solidFill>
          <a:ln>
            <a:noFill/>
          </a:ln>
        </p:spPr>
        <p:txBody>
          <a:bodyPr anchorCtr="0" anchor="ctr" bIns="180000" lIns="540000" spcFirstLastPara="1" rIns="180000" wrap="square" tIns="180000">
            <a:noAutofit/>
          </a:bodyPr>
          <a:lstStyle>
            <a:lvl1pPr lv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SzPts val="1300"/>
              <a:buNone/>
              <a:defRPr b="1" sz="1300" cap="none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919292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919292"/>
                </a:solidFill>
              </a:defRPr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919292"/>
                </a:solidFill>
              </a:defRPr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919292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19292"/>
              </a:buClr>
              <a:buSzPts val="2000"/>
              <a:buNone/>
              <a:defRPr>
                <a:solidFill>
                  <a:srgbClr val="919292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19292"/>
              </a:buClr>
              <a:buSzPts val="2000"/>
              <a:buNone/>
              <a:defRPr>
                <a:solidFill>
                  <a:srgbClr val="919292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19292"/>
              </a:buClr>
              <a:buSzPts val="2000"/>
              <a:buNone/>
              <a:defRPr>
                <a:solidFill>
                  <a:srgbClr val="919292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19292"/>
              </a:buClr>
              <a:buSzPts val="2000"/>
              <a:buNone/>
              <a:defRPr>
                <a:solidFill>
                  <a:srgbClr val="919292"/>
                </a:solidFill>
              </a:defRPr>
            </a:lvl9pPr>
          </a:lstStyle>
          <a:p/>
        </p:txBody>
      </p:sp>
      <p:sp>
        <p:nvSpPr>
          <p:cNvPr id="125" name="Google Shape;125;p11"/>
          <p:cNvSpPr/>
          <p:nvPr/>
        </p:nvSpPr>
        <p:spPr>
          <a:xfrm>
            <a:off x="9071999" y="1521224"/>
            <a:ext cx="72000" cy="1215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1"/>
          <p:cNvSpPr/>
          <p:nvPr>
            <p:ph idx="3" type="pic"/>
          </p:nvPr>
        </p:nvSpPr>
        <p:spPr>
          <a:xfrm>
            <a:off x="6736637" y="3414889"/>
            <a:ext cx="2047005" cy="1485902"/>
          </a:xfrm>
          <a:prstGeom prst="rect">
            <a:avLst/>
          </a:prstGeom>
          <a:solidFill>
            <a:srgbClr val="92E1FF"/>
          </a:solidFill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pic>
        <p:nvPicPr>
          <p:cNvPr id="127" name="Google Shape;127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4080" y="4748400"/>
            <a:ext cx="1436458" cy="152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"/>
          <p:cNvSpPr txBox="1"/>
          <p:nvPr>
            <p:ph type="title"/>
          </p:nvPr>
        </p:nvSpPr>
        <p:spPr>
          <a:xfrm>
            <a:off x="408355" y="130335"/>
            <a:ext cx="6820876" cy="6154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F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AEF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6"/>
          <p:cNvSpPr txBox="1"/>
          <p:nvPr>
            <p:ph idx="1" type="body"/>
          </p:nvPr>
        </p:nvSpPr>
        <p:spPr>
          <a:xfrm>
            <a:off x="408359" y="1485901"/>
            <a:ext cx="8305433" cy="31087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41464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41464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41464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41464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41464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95" name="Google Shape;95;p6"/>
          <p:cNvPicPr preferRelativeResize="0"/>
          <p:nvPr/>
        </p:nvPicPr>
        <p:blipFill rotWithShape="1">
          <a:blip r:embed="rId1">
            <a:alphaModFix/>
          </a:blip>
          <a:srcRect b="13787" l="75405" r="0" t="9620"/>
          <a:stretch/>
        </p:blipFill>
        <p:spPr>
          <a:xfrm>
            <a:off x="8207375" y="5975"/>
            <a:ext cx="936626" cy="97232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2"/>
    <p:sldLayoutId id="2147483663" r:id="rId3"/>
    <p:sldLayoutId id="2147483664" r:id="rId4"/>
    <p:sldLayoutId id="2147483665" r:id="rId5"/>
    <p:sldLayoutId id="2147483666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"/>
          <p:cNvSpPr txBox="1"/>
          <p:nvPr/>
        </p:nvSpPr>
        <p:spPr>
          <a:xfrm>
            <a:off x="0" y="1465748"/>
            <a:ext cx="5087979" cy="911250"/>
          </a:xfrm>
          <a:prstGeom prst="rect">
            <a:avLst/>
          </a:prstGeom>
          <a:solidFill>
            <a:srgbClr val="00AEEF">
              <a:alpha val="94509"/>
            </a:srgbClr>
          </a:solidFill>
          <a:ln>
            <a:noFill/>
          </a:ln>
        </p:spPr>
        <p:txBody>
          <a:bodyPr anchorCtr="0" anchor="ctr" bIns="135000" lIns="405000" spcFirstLastPara="1" rIns="135000" wrap="square" tIns="13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libri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YWP Italian Chapter activities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"/>
          <p:cNvSpPr txBox="1"/>
          <p:nvPr/>
        </p:nvSpPr>
        <p:spPr>
          <a:xfrm>
            <a:off x="0" y="2540659"/>
            <a:ext cx="5087979" cy="321650"/>
          </a:xfrm>
          <a:prstGeom prst="rect">
            <a:avLst/>
          </a:prstGeom>
          <a:solidFill>
            <a:srgbClr val="00AEEF">
              <a:alpha val="94509"/>
            </a:srgbClr>
          </a:solidFill>
          <a:ln>
            <a:noFill/>
          </a:ln>
        </p:spPr>
        <p:txBody>
          <a:bodyPr anchorCtr="0" anchor="ctr" bIns="135000" lIns="405000" spcFirstLastPara="1" rIns="135000" wrap="square" tIns="13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975"/>
              <a:buFont typeface="Arial"/>
              <a:buNone/>
            </a:pPr>
            <a:r>
              <a:rPr b="1" i="0" lang="en-US" sz="97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Beatrice Cantoni,  Silvia Bolognesi &amp; Claudia Cascone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"/>
          <p:cNvSpPr/>
          <p:nvPr>
            <p:ph idx="2" type="pic"/>
          </p:nvPr>
        </p:nvSpPr>
        <p:spPr>
          <a:xfrm>
            <a:off x="-360" y="1044181"/>
            <a:ext cx="8388000" cy="3564000"/>
          </a:xfrm>
          <a:prstGeom prst="rect">
            <a:avLst/>
          </a:prstGeom>
        </p:spPr>
      </p:sp>
      <p:sp>
        <p:nvSpPr>
          <p:cNvPr id="135" name="Google Shape;135;p1"/>
          <p:cNvSpPr txBox="1"/>
          <p:nvPr>
            <p:ph type="ctrTitle"/>
          </p:nvPr>
        </p:nvSpPr>
        <p:spPr>
          <a:xfrm>
            <a:off x="6" y="1509713"/>
            <a:ext cx="6588000" cy="1215000"/>
          </a:xfrm>
          <a:prstGeom prst="rect">
            <a:avLst/>
          </a:prstGeom>
          <a:solidFill>
            <a:srgbClr val="00AEF0"/>
          </a:solidFill>
        </p:spPr>
        <p:txBody>
          <a:bodyPr anchorCtr="0" anchor="ctr" bIns="180000" lIns="540000" spcFirstLastPara="1" rIns="180000" wrap="square" tIns="180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"/>
          <p:cNvSpPr txBox="1"/>
          <p:nvPr>
            <p:ph idx="1" type="subTitle"/>
          </p:nvPr>
        </p:nvSpPr>
        <p:spPr>
          <a:xfrm>
            <a:off x="6" y="2771534"/>
            <a:ext cx="6588000" cy="321900"/>
          </a:xfrm>
          <a:prstGeom prst="rect">
            <a:avLst/>
          </a:prstGeom>
          <a:solidFill>
            <a:srgbClr val="00AEF0"/>
          </a:solidFill>
        </p:spPr>
        <p:txBody>
          <a:bodyPr anchorCtr="0" anchor="ctr" bIns="180000" lIns="540000" spcFirstLastPara="1" rIns="180000" wrap="square" tIns="180000">
            <a:noAutofit/>
          </a:bodyPr>
          <a:lstStyle/>
          <a:p>
            <a:pPr indent="0" lvl="0" marL="0" rtl="0" algn="l">
              <a:spcBef>
                <a:spcPts val="75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"/>
          <p:cNvSpPr/>
          <p:nvPr>
            <p:ph idx="3" type="pic"/>
          </p:nvPr>
        </p:nvSpPr>
        <p:spPr>
          <a:xfrm>
            <a:off x="6736637" y="3414889"/>
            <a:ext cx="2046900" cy="1485900"/>
          </a:xfrm>
          <a:prstGeom prst="rect">
            <a:avLst/>
          </a:prstGeom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e0ecbaa686_0_0"/>
          <p:cNvSpPr txBox="1"/>
          <p:nvPr>
            <p:ph type="title"/>
          </p:nvPr>
        </p:nvSpPr>
        <p:spPr>
          <a:xfrm>
            <a:off x="408355" y="251103"/>
            <a:ext cx="6820200" cy="615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3e0ecbaa686_0_0"/>
          <p:cNvSpPr txBox="1"/>
          <p:nvPr>
            <p:ph idx="1" type="body"/>
          </p:nvPr>
        </p:nvSpPr>
        <p:spPr>
          <a:xfrm>
            <a:off x="408359" y="1067991"/>
            <a:ext cx="8047200" cy="3745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176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-Design">
  <a:themeElements>
    <a:clrScheme name="IWA Colors">
      <a:dk1>
        <a:srgbClr val="414646"/>
      </a:dk1>
      <a:lt1>
        <a:srgbClr val="FFFFFF"/>
      </a:lt1>
      <a:dk2>
        <a:srgbClr val="939598"/>
      </a:dk2>
      <a:lt2>
        <a:srgbClr val="14325A"/>
      </a:lt2>
      <a:accent1>
        <a:srgbClr val="00AEEF"/>
      </a:accent1>
      <a:accent2>
        <a:srgbClr val="00827D"/>
      </a:accent2>
      <a:accent3>
        <a:srgbClr val="FFD478"/>
      </a:accent3>
      <a:accent4>
        <a:srgbClr val="E6EB00"/>
      </a:accent4>
      <a:accent5>
        <a:srgbClr val="14325A"/>
      </a:accent5>
      <a:accent6>
        <a:srgbClr val="00BEB4"/>
      </a:accent6>
      <a:hlink>
        <a:srgbClr val="00AEEF"/>
      </a:hlink>
      <a:folHlink>
        <a:srgbClr val="0082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-Design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2013-01-25T14:48:21Z</dcterms:created>
  <dc:creator>IWA Conferences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0x01010084D91450D3A54E449B17F06F00BBFC26</vt:lpwstr>
  </property>
</Properties>
</file>